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66" r:id="rId5"/>
    <p:sldId id="261" r:id="rId6"/>
    <p:sldId id="268" r:id="rId7"/>
    <p:sldId id="269" r:id="rId8"/>
    <p:sldId id="263" r:id="rId9"/>
    <p:sldId id="270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8/12/2011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B9493A-BD45-4E75-B090-94E371D10EB7}" type="datetimeFigureOut">
              <a:rPr lang="en-US" smtClean="0"/>
              <a:pPr/>
              <a:t>8/12/2011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Homework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800" dirty="0" smtClean="0"/>
              <a:t>* </a:t>
            </a:r>
            <a:r>
              <a:rPr lang="en-US" sz="4800" b="1" dirty="0" smtClean="0"/>
              <a:t>Pg</a:t>
            </a:r>
            <a:r>
              <a:rPr lang="en-US" sz="4800" b="1" dirty="0" smtClean="0"/>
              <a:t>. 20-22; 2-16 (even) and 17-35 (odd</a:t>
            </a:r>
            <a:r>
              <a:rPr lang="en-US" sz="4800" b="1" dirty="0" smtClean="0"/>
              <a:t>)</a:t>
            </a:r>
            <a:endParaRPr lang="en-US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Objectives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Translate word sentences involving numerical relationships into equations</a:t>
            </a:r>
            <a:endParaRPr 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391400" cy="4572000"/>
          </a:xfrm>
        </p:spPr>
        <p:txBody>
          <a:bodyPr/>
          <a:lstStyle/>
          <a:p>
            <a:pPr marL="514350" indent="-514350">
              <a:buNone/>
            </a:pPr>
            <a:r>
              <a:rPr lang="en-US" sz="3200" dirty="0" smtClean="0"/>
              <a:t>Twice the sum of a number and four is ten.</a:t>
            </a:r>
          </a:p>
          <a:p>
            <a:pPr marL="514350" indent="-514350">
              <a:buNone/>
            </a:pPr>
            <a:endParaRPr lang="en-US" sz="3600" dirty="0" smtClean="0"/>
          </a:p>
          <a:p>
            <a:pPr marL="514350" indent="-514350">
              <a:buNone/>
            </a:pPr>
            <a:r>
              <a:rPr lang="en-US" sz="3600" dirty="0" smtClean="0"/>
              <a:t>2  ∙		(n + 4)			= 10</a:t>
            </a:r>
            <a:endParaRPr lang="en-US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524000"/>
            <a:ext cx="7772400" cy="4572000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1447800"/>
            <a:ext cx="7620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When a number is multiplied by four and the result is decreased by six, the final result is 10.</a:t>
            </a:r>
          </a:p>
          <a:p>
            <a:endParaRPr lang="en-US" sz="3200" dirty="0" smtClean="0"/>
          </a:p>
          <a:p>
            <a:r>
              <a:rPr lang="en-US" sz="3200" dirty="0" smtClean="0"/>
              <a:t>4x – 6 = 10</a:t>
            </a:r>
          </a:p>
          <a:p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smtClean="0">
                <a:solidFill>
                  <a:srgbClr val="FF0000"/>
                </a:solidFill>
              </a:rPr>
              <a:t>* Be careful when the words “less than are used. You may not be able to translate the words in order.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3914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Three less than a number </a:t>
            </a:r>
            <a:r>
              <a:rPr lang="en-US" sz="4000" i="1" dirty="0" smtClean="0"/>
              <a:t>x </a:t>
            </a:r>
            <a:r>
              <a:rPr lang="en-US" sz="4000" dirty="0" smtClean="0"/>
              <a:t> </a:t>
            </a:r>
            <a:r>
              <a:rPr lang="en-US" sz="4000" dirty="0" smtClean="0"/>
              <a:t>is 12.</a:t>
            </a:r>
          </a:p>
          <a:p>
            <a:pPr>
              <a:buNone/>
            </a:pPr>
            <a:endParaRPr lang="en-US" sz="4000" dirty="0" smtClean="0"/>
          </a:p>
          <a:p>
            <a:pPr>
              <a:buNone/>
            </a:pPr>
            <a:r>
              <a:rPr lang="en-US" sz="4000" dirty="0" smtClean="0"/>
              <a:t>x – 3 = 12 </a:t>
            </a:r>
            <a:endParaRPr lang="en-US" sz="4000" dirty="0" smtClean="0"/>
          </a:p>
          <a:p>
            <a:pPr>
              <a:buNone/>
            </a:pP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32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Use the figure and information below to write an equation involving </a:t>
            </a:r>
            <a:r>
              <a:rPr lang="en-US" i="1" dirty="0" smtClean="0"/>
              <a:t>x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Perimeter = the sum of the lengths of the sides.</a:t>
            </a:r>
          </a:p>
          <a:p>
            <a:pPr>
              <a:buNone/>
            </a:pPr>
            <a:r>
              <a:rPr lang="en-US" dirty="0" smtClean="0"/>
              <a:t>14 = 4 + 4 + x</a:t>
            </a:r>
          </a:p>
          <a:p>
            <a:pPr>
              <a:buNone/>
            </a:pPr>
            <a:r>
              <a:rPr lang="en-US" dirty="0" smtClean="0"/>
              <a:t>14 = 8 + x</a:t>
            </a:r>
            <a:endParaRPr lang="en-US" dirty="0"/>
          </a:p>
        </p:txBody>
      </p:sp>
      <p:sp>
        <p:nvSpPr>
          <p:cNvPr id="4" name="Isosceles Triangle 3"/>
          <p:cNvSpPr/>
          <p:nvPr/>
        </p:nvSpPr>
        <p:spPr>
          <a:xfrm>
            <a:off x="6324600" y="3886200"/>
            <a:ext cx="1828800" cy="1143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477000" y="4114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20000" y="40386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086600" y="5105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en-US" sz="2800" dirty="0" smtClean="0"/>
              <a:t>Choose a variable to represent the number described by the words in parentheses.</a:t>
            </a:r>
          </a:p>
          <a:p>
            <a:pPr marL="514350" indent="-514350">
              <a:buAutoNum type="alphaLcPeriod"/>
            </a:pPr>
            <a:r>
              <a:rPr lang="en-US" sz="2800" dirty="0" smtClean="0"/>
              <a:t>Write an equation that represents the given information.</a:t>
            </a:r>
          </a:p>
          <a:p>
            <a:pPr marL="514350" indent="-514350">
              <a:buNone/>
            </a:pPr>
            <a:r>
              <a:rPr lang="en-US" sz="2800" dirty="0" smtClean="0"/>
              <a:t>The distance traveled in 3 hours of driving was 240 km.</a:t>
            </a:r>
          </a:p>
          <a:p>
            <a:pPr marL="514350" indent="-514350">
              <a:buNone/>
            </a:pPr>
            <a:endParaRPr lang="en-US" sz="2800" dirty="0" smtClean="0"/>
          </a:p>
          <a:p>
            <a:pPr marL="514350" indent="-514350">
              <a:buAutoNum type="alphaLcPeriod"/>
            </a:pPr>
            <a:r>
              <a:rPr lang="en-US" sz="2800" dirty="0" smtClean="0"/>
              <a:t>Let </a:t>
            </a:r>
            <a:r>
              <a:rPr lang="en-US" sz="2800" i="1" dirty="0" smtClean="0"/>
              <a:t>r</a:t>
            </a:r>
            <a:r>
              <a:rPr lang="en-US" sz="2800" dirty="0" smtClean="0"/>
              <a:t> = the hourly rate</a:t>
            </a:r>
          </a:p>
          <a:p>
            <a:pPr marL="514350" indent="-514350">
              <a:buAutoNum type="alphaLcPeriod"/>
            </a:pPr>
            <a:r>
              <a:rPr lang="en-US" sz="2800" dirty="0" smtClean="0"/>
              <a:t>Since rate x time = distance, </a:t>
            </a:r>
            <a:r>
              <a:rPr lang="en-US" sz="2800" i="1" dirty="0" smtClean="0"/>
              <a:t>r ∙</a:t>
            </a:r>
            <a:r>
              <a:rPr lang="en-US" sz="2800" dirty="0" smtClean="0"/>
              <a:t> 3 = 240, or 3</a:t>
            </a:r>
            <a:r>
              <a:rPr lang="en-US" sz="2800" i="1" dirty="0" smtClean="0"/>
              <a:t>r </a:t>
            </a:r>
            <a:r>
              <a:rPr lang="en-US" sz="2800" dirty="0" smtClean="0"/>
              <a:t>= 240</a:t>
            </a:r>
            <a:endParaRPr 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Practice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200000"/>
              </a:lnSpc>
              <a:buAutoNum type="arabicPeriod"/>
            </a:pPr>
            <a:r>
              <a:rPr lang="en-US" sz="3200" dirty="0" smtClean="0"/>
              <a:t>The sum of a number and 12 is equal to 78.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en-US" sz="3200" dirty="0" smtClean="0"/>
              <a:t>If a number is decreased by 5 and the result is multiplied by 2, then the result is 26.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en-US" sz="3200" dirty="0" smtClean="0"/>
              <a:t>Three less than the number </a:t>
            </a:r>
            <a:r>
              <a:rPr lang="en-US" sz="3200" i="1" dirty="0" smtClean="0"/>
              <a:t>x</a:t>
            </a:r>
            <a:r>
              <a:rPr lang="en-US" sz="3200" dirty="0" smtClean="0"/>
              <a:t> equals 44.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Practice Continued…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sz="2800" dirty="0" smtClean="0"/>
              <a:t>4. The </a:t>
            </a:r>
            <a:r>
              <a:rPr lang="en-US" sz="2800" dirty="0" smtClean="0"/>
              <a:t>sides of a rectangle are </a:t>
            </a:r>
            <a:r>
              <a:rPr lang="en-US" sz="2800" i="1" dirty="0" smtClean="0"/>
              <a:t>x</a:t>
            </a:r>
            <a:r>
              <a:rPr lang="en-US" sz="2800" dirty="0" smtClean="0"/>
              <a:t> and (</a:t>
            </a:r>
            <a:r>
              <a:rPr lang="en-US" sz="2800" i="1" dirty="0" smtClean="0"/>
              <a:t>x</a:t>
            </a:r>
            <a:r>
              <a:rPr lang="en-US" sz="2800" dirty="0" smtClean="0"/>
              <a:t> – 4). The perimeter is </a:t>
            </a:r>
            <a:r>
              <a:rPr lang="en-US" sz="2800" dirty="0" smtClean="0"/>
              <a:t>87.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Let </a:t>
            </a:r>
            <a:r>
              <a:rPr lang="en-US" sz="2800" i="1" dirty="0" smtClean="0"/>
              <a:t>n </a:t>
            </a:r>
            <a:r>
              <a:rPr lang="en-US" sz="2800" dirty="0" smtClean="0"/>
              <a:t>represent the number described by the words in parentheses. Write an equation that represents the given information.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5. A rectangle has a length of 4 cm and an area of 48cm sq. (Width of the rectangle)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537</TotalTime>
  <Words>324</Words>
  <Application>Microsoft Office PowerPoint</Application>
  <PresentationFormat>On-screen Show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Equity</vt:lpstr>
      <vt:lpstr>Chapter 1</vt:lpstr>
      <vt:lpstr>Objectives</vt:lpstr>
      <vt:lpstr>Example 1</vt:lpstr>
      <vt:lpstr>Example 2</vt:lpstr>
      <vt:lpstr>Example 3</vt:lpstr>
      <vt:lpstr>Example 4</vt:lpstr>
      <vt:lpstr>Example 5</vt:lpstr>
      <vt:lpstr>Guided Practice </vt:lpstr>
      <vt:lpstr>Guided Practice Continued…</vt:lpstr>
      <vt:lpstr>Homework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rplucker</dc:creator>
  <cp:lastModifiedBy>rplucker</cp:lastModifiedBy>
  <cp:revision>53</cp:revision>
  <dcterms:created xsi:type="dcterms:W3CDTF">2011-08-10T17:46:41Z</dcterms:created>
  <dcterms:modified xsi:type="dcterms:W3CDTF">2011-08-12T18:13:37Z</dcterms:modified>
</cp:coreProperties>
</file>